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59" r:id="rId6"/>
    <p:sldId id="262" r:id="rId7"/>
    <p:sldId id="268" r:id="rId8"/>
    <p:sldId id="260" r:id="rId9"/>
    <p:sldId id="261" r:id="rId10"/>
    <p:sldId id="263" r:id="rId11"/>
    <p:sldId id="271" r:id="rId12"/>
    <p:sldId id="267" r:id="rId13"/>
    <p:sldId id="265" r:id="rId14"/>
    <p:sldId id="270" r:id="rId15"/>
    <p:sldId id="264" r:id="rId16"/>
    <p:sldId id="266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52827-27B0-4F6C-8EF6-D7A7FD989522}" v="21" dt="2025-01-10T22:45:02.0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o, Juan" userId="e22f47e8-5ee4-46a6-b638-99a593049914" providerId="ADAL" clId="{C4F52827-27B0-4F6C-8EF6-D7A7FD989522}"/>
    <pc:docChg chg="undo custSel addSld delSld modSld sldOrd">
      <pc:chgData name="Grano, Juan" userId="e22f47e8-5ee4-46a6-b638-99a593049914" providerId="ADAL" clId="{C4F52827-27B0-4F6C-8EF6-D7A7FD989522}" dt="2025-01-14T19:41:47.300" v="2089" actId="680"/>
      <pc:docMkLst>
        <pc:docMk/>
      </pc:docMkLst>
      <pc:sldChg chg="addSp modSp mod">
        <pc:chgData name="Grano, Juan" userId="e22f47e8-5ee4-46a6-b638-99a593049914" providerId="ADAL" clId="{C4F52827-27B0-4F6C-8EF6-D7A7FD989522}" dt="2025-01-10T22:24:48.593" v="1982" actId="403"/>
        <pc:sldMkLst>
          <pc:docMk/>
          <pc:sldMk cId="4140549312" sldId="257"/>
        </pc:sldMkLst>
        <pc:spChg chg="mod">
          <ac:chgData name="Grano, Juan" userId="e22f47e8-5ee4-46a6-b638-99a593049914" providerId="ADAL" clId="{C4F52827-27B0-4F6C-8EF6-D7A7FD989522}" dt="2025-01-10T22:20:39.244" v="1956" actId="1076"/>
          <ac:spMkLst>
            <pc:docMk/>
            <pc:sldMk cId="4140549312" sldId="257"/>
            <ac:spMk id="2" creationId="{554E1CFE-849A-52CB-F11B-348A95DCCC20}"/>
          </ac:spMkLst>
        </pc:spChg>
        <pc:spChg chg="add mod">
          <ac:chgData name="Grano, Juan" userId="e22f47e8-5ee4-46a6-b638-99a593049914" providerId="ADAL" clId="{C4F52827-27B0-4F6C-8EF6-D7A7FD989522}" dt="2025-01-10T22:24:48.593" v="1982" actId="403"/>
          <ac:spMkLst>
            <pc:docMk/>
            <pc:sldMk cId="4140549312" sldId="257"/>
            <ac:spMk id="3" creationId="{F82F0A03-1258-B531-EF2D-02A0B189B2E6}"/>
          </ac:spMkLst>
        </pc:spChg>
      </pc:sldChg>
      <pc:sldChg chg="modSp mod">
        <pc:chgData name="Grano, Juan" userId="e22f47e8-5ee4-46a6-b638-99a593049914" providerId="ADAL" clId="{C4F52827-27B0-4F6C-8EF6-D7A7FD989522}" dt="2025-01-10T22:28:32.932" v="1987" actId="1076"/>
        <pc:sldMkLst>
          <pc:docMk/>
          <pc:sldMk cId="1567356440" sldId="259"/>
        </pc:sldMkLst>
        <pc:spChg chg="mod">
          <ac:chgData name="Grano, Juan" userId="e22f47e8-5ee4-46a6-b638-99a593049914" providerId="ADAL" clId="{C4F52827-27B0-4F6C-8EF6-D7A7FD989522}" dt="2025-01-10T22:28:26.192" v="1986" actId="20577"/>
          <ac:spMkLst>
            <pc:docMk/>
            <pc:sldMk cId="1567356440" sldId="259"/>
            <ac:spMk id="4" creationId="{CDD2E03D-0D1A-F79A-24E4-9C49344F985E}"/>
          </ac:spMkLst>
        </pc:spChg>
        <pc:picChg chg="mod">
          <ac:chgData name="Grano, Juan" userId="e22f47e8-5ee4-46a6-b638-99a593049914" providerId="ADAL" clId="{C4F52827-27B0-4F6C-8EF6-D7A7FD989522}" dt="2025-01-10T22:28:32.932" v="1987" actId="1076"/>
          <ac:picMkLst>
            <pc:docMk/>
            <pc:sldMk cId="1567356440" sldId="259"/>
            <ac:picMk id="6" creationId="{DDD5230A-37AC-6966-C16B-61874D6F8554}"/>
          </ac:picMkLst>
        </pc:picChg>
      </pc:sldChg>
      <pc:sldChg chg="addSp delSp modSp mod modAnim">
        <pc:chgData name="Grano, Juan" userId="e22f47e8-5ee4-46a6-b638-99a593049914" providerId="ADAL" clId="{C4F52827-27B0-4F6C-8EF6-D7A7FD989522}" dt="2025-01-10T22:35:25.784" v="2000"/>
        <pc:sldMkLst>
          <pc:docMk/>
          <pc:sldMk cId="562304266" sldId="260"/>
        </pc:sldMkLst>
        <pc:spChg chg="add mod">
          <ac:chgData name="Grano, Juan" userId="e22f47e8-5ee4-46a6-b638-99a593049914" providerId="ADAL" clId="{C4F52827-27B0-4F6C-8EF6-D7A7FD989522}" dt="2025-01-10T22:31:11.193" v="1997" actId="14100"/>
          <ac:spMkLst>
            <pc:docMk/>
            <pc:sldMk cId="562304266" sldId="260"/>
            <ac:spMk id="3" creationId="{E39B760E-225F-9C54-CAEA-B7A399D4FE7A}"/>
          </ac:spMkLst>
        </pc:spChg>
      </pc:sldChg>
      <pc:sldChg chg="modSp mod">
        <pc:chgData name="Grano, Juan" userId="e22f47e8-5ee4-46a6-b638-99a593049914" providerId="ADAL" clId="{C4F52827-27B0-4F6C-8EF6-D7A7FD989522}" dt="2025-01-09T00:06:45.065" v="324" actId="20577"/>
        <pc:sldMkLst>
          <pc:docMk/>
          <pc:sldMk cId="3970240340" sldId="262"/>
        </pc:sldMkLst>
        <pc:spChg chg="mod">
          <ac:chgData name="Grano, Juan" userId="e22f47e8-5ee4-46a6-b638-99a593049914" providerId="ADAL" clId="{C4F52827-27B0-4F6C-8EF6-D7A7FD989522}" dt="2025-01-09T00:06:45.065" v="324" actId="20577"/>
          <ac:spMkLst>
            <pc:docMk/>
            <pc:sldMk cId="3970240340" sldId="262"/>
            <ac:spMk id="8" creationId="{7BFB166B-47F9-396F-D626-DF9AC5F7C8C7}"/>
          </ac:spMkLst>
        </pc:spChg>
      </pc:sldChg>
      <pc:sldChg chg="delSp modSp mod">
        <pc:chgData name="Grano, Juan" userId="e22f47e8-5ee4-46a6-b638-99a593049914" providerId="ADAL" clId="{C4F52827-27B0-4F6C-8EF6-D7A7FD989522}" dt="2025-01-10T22:37:01.887" v="2002" actId="1076"/>
        <pc:sldMkLst>
          <pc:docMk/>
          <pc:sldMk cId="1619854124" sldId="263"/>
        </pc:sldMkLst>
        <pc:spChg chg="mod">
          <ac:chgData name="Grano, Juan" userId="e22f47e8-5ee4-46a6-b638-99a593049914" providerId="ADAL" clId="{C4F52827-27B0-4F6C-8EF6-D7A7FD989522}" dt="2025-01-09T19:29:37.905" v="1575" actId="1076"/>
          <ac:spMkLst>
            <pc:docMk/>
            <pc:sldMk cId="1619854124" sldId="263"/>
            <ac:spMk id="2" creationId="{554E1CFE-849A-52CB-F11B-348A95DCCC20}"/>
          </ac:spMkLst>
        </pc:spChg>
        <pc:spChg chg="mod">
          <ac:chgData name="Grano, Juan" userId="e22f47e8-5ee4-46a6-b638-99a593049914" providerId="ADAL" clId="{C4F52827-27B0-4F6C-8EF6-D7A7FD989522}" dt="2025-01-10T22:37:01.887" v="2002" actId="1076"/>
          <ac:spMkLst>
            <pc:docMk/>
            <pc:sldMk cId="1619854124" sldId="263"/>
            <ac:spMk id="11" creationId="{57CEBC0A-A211-56D6-0E59-5402840F861E}"/>
          </ac:spMkLst>
        </pc:spChg>
      </pc:sldChg>
      <pc:sldChg chg="modSp mod ord">
        <pc:chgData name="Grano, Juan" userId="e22f47e8-5ee4-46a6-b638-99a593049914" providerId="ADAL" clId="{C4F52827-27B0-4F6C-8EF6-D7A7FD989522}" dt="2025-01-10T22:39:47.668" v="2039" actId="20577"/>
        <pc:sldMkLst>
          <pc:docMk/>
          <pc:sldMk cId="3192087231" sldId="264"/>
        </pc:sldMkLst>
        <pc:spChg chg="mod">
          <ac:chgData name="Grano, Juan" userId="e22f47e8-5ee4-46a6-b638-99a593049914" providerId="ADAL" clId="{C4F52827-27B0-4F6C-8EF6-D7A7FD989522}" dt="2025-01-10T22:39:47.668" v="2039" actId="20577"/>
          <ac:spMkLst>
            <pc:docMk/>
            <pc:sldMk cId="3192087231" sldId="264"/>
            <ac:spMk id="4" creationId="{CDD2E03D-0D1A-F79A-24E4-9C49344F985E}"/>
          </ac:spMkLst>
        </pc:spChg>
      </pc:sldChg>
      <pc:sldChg chg="modSp mod">
        <pc:chgData name="Grano, Juan" userId="e22f47e8-5ee4-46a6-b638-99a593049914" providerId="ADAL" clId="{C4F52827-27B0-4F6C-8EF6-D7A7FD989522}" dt="2025-01-09T00:45:47.295" v="1526" actId="14100"/>
        <pc:sldMkLst>
          <pc:docMk/>
          <pc:sldMk cId="2256838158" sldId="265"/>
        </pc:sldMkLst>
        <pc:spChg chg="mod">
          <ac:chgData name="Grano, Juan" userId="e22f47e8-5ee4-46a6-b638-99a593049914" providerId="ADAL" clId="{C4F52827-27B0-4F6C-8EF6-D7A7FD989522}" dt="2025-01-09T00:39:23.864" v="1503" actId="20577"/>
          <ac:spMkLst>
            <pc:docMk/>
            <pc:sldMk cId="2256838158" sldId="265"/>
            <ac:spMk id="2" creationId="{554E1CFE-849A-52CB-F11B-348A95DCCC20}"/>
          </ac:spMkLst>
        </pc:spChg>
        <pc:picChg chg="mod">
          <ac:chgData name="Grano, Juan" userId="e22f47e8-5ee4-46a6-b638-99a593049914" providerId="ADAL" clId="{C4F52827-27B0-4F6C-8EF6-D7A7FD989522}" dt="2025-01-09T00:45:47.295" v="1526" actId="14100"/>
          <ac:picMkLst>
            <pc:docMk/>
            <pc:sldMk cId="2256838158" sldId="265"/>
            <ac:picMk id="5" creationId="{60447D3F-2AFF-2F53-6AA1-A0A6C833021C}"/>
          </ac:picMkLst>
        </pc:picChg>
        <pc:picChg chg="mod">
          <ac:chgData name="Grano, Juan" userId="e22f47e8-5ee4-46a6-b638-99a593049914" providerId="ADAL" clId="{C4F52827-27B0-4F6C-8EF6-D7A7FD989522}" dt="2025-01-09T00:45:43.225" v="1525" actId="1076"/>
          <ac:picMkLst>
            <pc:docMk/>
            <pc:sldMk cId="2256838158" sldId="265"/>
            <ac:picMk id="7" creationId="{0CB7FFE4-37FE-387B-631A-29EC641EA431}"/>
          </ac:picMkLst>
        </pc:picChg>
      </pc:sldChg>
      <pc:sldChg chg="modSp mod">
        <pc:chgData name="Grano, Juan" userId="e22f47e8-5ee4-46a6-b638-99a593049914" providerId="ADAL" clId="{C4F52827-27B0-4F6C-8EF6-D7A7FD989522}" dt="2025-01-10T22:41:29.616" v="2081" actId="20577"/>
        <pc:sldMkLst>
          <pc:docMk/>
          <pc:sldMk cId="2166942948" sldId="266"/>
        </pc:sldMkLst>
        <pc:spChg chg="mod">
          <ac:chgData name="Grano, Juan" userId="e22f47e8-5ee4-46a6-b638-99a593049914" providerId="ADAL" clId="{C4F52827-27B0-4F6C-8EF6-D7A7FD989522}" dt="2025-01-10T22:41:29.616" v="2081" actId="20577"/>
          <ac:spMkLst>
            <pc:docMk/>
            <pc:sldMk cId="2166942948" sldId="266"/>
            <ac:spMk id="3" creationId="{C00A8E46-AFB0-21A8-BE51-F548A54906A6}"/>
          </ac:spMkLst>
        </pc:spChg>
      </pc:sldChg>
      <pc:sldChg chg="delSp modSp mod">
        <pc:chgData name="Grano, Juan" userId="e22f47e8-5ee4-46a6-b638-99a593049914" providerId="ADAL" clId="{C4F52827-27B0-4F6C-8EF6-D7A7FD989522}" dt="2025-01-10T22:45:11.332" v="2087" actId="20577"/>
        <pc:sldMkLst>
          <pc:docMk/>
          <pc:sldMk cId="1461464240" sldId="267"/>
        </pc:sldMkLst>
        <pc:spChg chg="mod">
          <ac:chgData name="Grano, Juan" userId="e22f47e8-5ee4-46a6-b638-99a593049914" providerId="ADAL" clId="{C4F52827-27B0-4F6C-8EF6-D7A7FD989522}" dt="2025-01-09T00:48:02.918" v="1528" actId="113"/>
          <ac:spMkLst>
            <pc:docMk/>
            <pc:sldMk cId="1461464240" sldId="267"/>
            <ac:spMk id="2" creationId="{554E1CFE-849A-52CB-F11B-348A95DCCC20}"/>
          </ac:spMkLst>
        </pc:spChg>
        <pc:spChg chg="mod">
          <ac:chgData name="Grano, Juan" userId="e22f47e8-5ee4-46a6-b638-99a593049914" providerId="ADAL" clId="{C4F52827-27B0-4F6C-8EF6-D7A7FD989522}" dt="2025-01-10T22:45:11.332" v="2087" actId="20577"/>
          <ac:spMkLst>
            <pc:docMk/>
            <pc:sldMk cId="1461464240" sldId="267"/>
            <ac:spMk id="11" creationId="{57CEBC0A-A211-56D6-0E59-5402840F861E}"/>
          </ac:spMkLst>
        </pc:spChg>
      </pc:sldChg>
      <pc:sldChg chg="addSp delSp modSp mod">
        <pc:chgData name="Grano, Juan" userId="e22f47e8-5ee4-46a6-b638-99a593049914" providerId="ADAL" clId="{C4F52827-27B0-4F6C-8EF6-D7A7FD989522}" dt="2025-01-08T23:43:19.359" v="98" actId="478"/>
        <pc:sldMkLst>
          <pc:docMk/>
          <pc:sldMk cId="2062485960" sldId="268"/>
        </pc:sldMkLst>
        <pc:picChg chg="add mod ord">
          <ac:chgData name="Grano, Juan" userId="e22f47e8-5ee4-46a6-b638-99a593049914" providerId="ADAL" clId="{C4F52827-27B0-4F6C-8EF6-D7A7FD989522}" dt="2025-01-08T23:43:16.610" v="97" actId="171"/>
          <ac:picMkLst>
            <pc:docMk/>
            <pc:sldMk cId="2062485960" sldId="268"/>
            <ac:picMk id="4" creationId="{1D5DBC56-221C-ECC1-E04B-1259ABBECC9B}"/>
          </ac:picMkLst>
        </pc:picChg>
      </pc:sldChg>
      <pc:sldChg chg="addSp modSp new mod">
        <pc:chgData name="Grano, Juan" userId="e22f47e8-5ee4-46a6-b638-99a593049914" providerId="ADAL" clId="{C4F52827-27B0-4F6C-8EF6-D7A7FD989522}" dt="2025-01-09T00:44:55.709" v="1519" actId="20577"/>
        <pc:sldMkLst>
          <pc:docMk/>
          <pc:sldMk cId="877531385" sldId="270"/>
        </pc:sldMkLst>
        <pc:spChg chg="add mod">
          <ac:chgData name="Grano, Juan" userId="e22f47e8-5ee4-46a6-b638-99a593049914" providerId="ADAL" clId="{C4F52827-27B0-4F6C-8EF6-D7A7FD989522}" dt="2025-01-09T00:44:55.709" v="1519" actId="20577"/>
          <ac:spMkLst>
            <pc:docMk/>
            <pc:sldMk cId="877531385" sldId="270"/>
            <ac:spMk id="6" creationId="{BB3F4418-0FF0-9741-518D-D4FF9D8DAEF0}"/>
          </ac:spMkLst>
        </pc:spChg>
        <pc:picChg chg="add mod">
          <ac:chgData name="Grano, Juan" userId="e22f47e8-5ee4-46a6-b638-99a593049914" providerId="ADAL" clId="{C4F52827-27B0-4F6C-8EF6-D7A7FD989522}" dt="2025-01-09T00:42:53.457" v="1514" actId="1076"/>
          <ac:picMkLst>
            <pc:docMk/>
            <pc:sldMk cId="877531385" sldId="270"/>
            <ac:picMk id="3" creationId="{C209ADCB-7398-9A5A-0517-F7734C451BB4}"/>
          </ac:picMkLst>
        </pc:picChg>
        <pc:picChg chg="add mod">
          <ac:chgData name="Grano, Juan" userId="e22f47e8-5ee4-46a6-b638-99a593049914" providerId="ADAL" clId="{C4F52827-27B0-4F6C-8EF6-D7A7FD989522}" dt="2025-01-09T00:42:42.181" v="1513" actId="1076"/>
          <ac:picMkLst>
            <pc:docMk/>
            <pc:sldMk cId="877531385" sldId="270"/>
            <ac:picMk id="5" creationId="{135F0ECC-C9F6-37DB-7487-CB9B4C58CE52}"/>
          </ac:picMkLst>
        </pc:picChg>
      </pc:sldChg>
      <pc:sldChg chg="addSp delSp modSp add mod">
        <pc:chgData name="Grano, Juan" userId="e22f47e8-5ee4-46a6-b638-99a593049914" providerId="ADAL" clId="{C4F52827-27B0-4F6C-8EF6-D7A7FD989522}" dt="2025-01-09T19:52:01.453" v="1834" actId="113"/>
        <pc:sldMkLst>
          <pc:docMk/>
          <pc:sldMk cId="1846335942" sldId="271"/>
        </pc:sldMkLst>
        <pc:spChg chg="add mod">
          <ac:chgData name="Grano, Juan" userId="e22f47e8-5ee4-46a6-b638-99a593049914" providerId="ADAL" clId="{C4F52827-27B0-4F6C-8EF6-D7A7FD989522}" dt="2025-01-09T19:52:01.453" v="1834" actId="113"/>
          <ac:spMkLst>
            <pc:docMk/>
            <pc:sldMk cId="1846335942" sldId="271"/>
            <ac:spMk id="5" creationId="{F01CCA6B-0D3F-0C67-FB6A-E0C1EE83B15C}"/>
          </ac:spMkLst>
        </pc:spChg>
        <pc:graphicFrameChg chg="add mod modGraphic">
          <ac:chgData name="Grano, Juan" userId="e22f47e8-5ee4-46a6-b638-99a593049914" providerId="ADAL" clId="{C4F52827-27B0-4F6C-8EF6-D7A7FD989522}" dt="2025-01-09T19:50:22.633" v="1787" actId="207"/>
          <ac:graphicFrameMkLst>
            <pc:docMk/>
            <pc:sldMk cId="1846335942" sldId="271"/>
            <ac:graphicFrameMk id="4" creationId="{DF94C271-E759-0512-F91A-E428413D5E1D}"/>
          </ac:graphicFrameMkLst>
        </pc:graphicFrameChg>
        <pc:picChg chg="mod">
          <ac:chgData name="Grano, Juan" userId="e22f47e8-5ee4-46a6-b638-99a593049914" providerId="ADAL" clId="{C4F52827-27B0-4F6C-8EF6-D7A7FD989522}" dt="2025-01-09T19:38:54.152" v="1577" actId="1076"/>
          <ac:picMkLst>
            <pc:docMk/>
            <pc:sldMk cId="1846335942" sldId="271"/>
            <ac:picMk id="6" creationId="{1A0B4312-6DC4-666F-0A4B-3099FCCC83C6}"/>
          </ac:picMkLst>
        </pc:picChg>
      </pc:sldChg>
      <pc:sldChg chg="addSp modSp new mod">
        <pc:chgData name="Grano, Juan" userId="e22f47e8-5ee4-46a6-b638-99a593049914" providerId="ADAL" clId="{C4F52827-27B0-4F6C-8EF6-D7A7FD989522}" dt="2025-01-09T20:05:02.152" v="1955" actId="14100"/>
        <pc:sldMkLst>
          <pc:docMk/>
          <pc:sldMk cId="2586505352" sldId="272"/>
        </pc:sldMkLst>
        <pc:picChg chg="add mod">
          <ac:chgData name="Grano, Juan" userId="e22f47e8-5ee4-46a6-b638-99a593049914" providerId="ADAL" clId="{C4F52827-27B0-4F6C-8EF6-D7A7FD989522}" dt="2025-01-09T20:05:02.152" v="1955" actId="14100"/>
          <ac:picMkLst>
            <pc:docMk/>
            <pc:sldMk cId="2586505352" sldId="272"/>
            <ac:picMk id="3" creationId="{F487E4AE-C84A-717E-C43E-05EE77B799EB}"/>
          </ac:picMkLst>
        </pc:picChg>
      </pc:sldChg>
      <pc:sldChg chg="new del">
        <pc:chgData name="Grano, Juan" userId="e22f47e8-5ee4-46a6-b638-99a593049914" providerId="ADAL" clId="{C4F52827-27B0-4F6C-8EF6-D7A7FD989522}" dt="2025-01-10T22:33:39.673" v="1999" actId="47"/>
        <pc:sldMkLst>
          <pc:docMk/>
          <pc:sldMk cId="779655251" sldId="273"/>
        </pc:sldMkLst>
      </pc:sldChg>
      <pc:sldChg chg="new del">
        <pc:chgData name="Grano, Juan" userId="e22f47e8-5ee4-46a6-b638-99a593049914" providerId="ADAL" clId="{C4F52827-27B0-4F6C-8EF6-D7A7FD989522}" dt="2025-01-14T19:41:47.300" v="2089" actId="680"/>
        <pc:sldMkLst>
          <pc:docMk/>
          <pc:sldMk cId="1767663319" sldId="273"/>
        </pc:sldMkLst>
      </pc:sldChg>
      <pc:sldChg chg="del">
        <pc:chgData name="Grano, Juan" userId="e22f47e8-5ee4-46a6-b638-99a593049914" providerId="ADAL" clId="{C4F52827-27B0-4F6C-8EF6-D7A7FD989522}" dt="2025-01-10T22:29:56.410" v="1988" actId="2696"/>
        <pc:sldMkLst>
          <pc:docMk/>
          <pc:sldMk cId="2584554413" sldId="273"/>
        </pc:sldMkLst>
      </pc:sldChg>
    </pc:docChg>
  </pc:docChgLst>
  <pc:docChgLst>
    <pc:chgData name="Randel, Lauren" userId="S::randel.lauren@cusd80.com::2957bb82-06e4-4835-b8a2-284c8071e108" providerId="AD" clId="Web-{90317167-C50A-D8D7-1502-BC5D5A7EB42F}"/>
    <pc:docChg chg="addSld modSld">
      <pc:chgData name="Randel, Lauren" userId="S::randel.lauren@cusd80.com::2957bb82-06e4-4835-b8a2-284c8071e108" providerId="AD" clId="Web-{90317167-C50A-D8D7-1502-BC5D5A7EB42F}" dt="2025-01-09T21:54:34.445" v="45" actId="20577"/>
      <pc:docMkLst>
        <pc:docMk/>
      </pc:docMkLst>
      <pc:sldChg chg="addSp delSp modSp">
        <pc:chgData name="Randel, Lauren" userId="S::randel.lauren@cusd80.com::2957bb82-06e4-4835-b8a2-284c8071e108" providerId="AD" clId="Web-{90317167-C50A-D8D7-1502-BC5D5A7EB42F}" dt="2025-01-09T21:50:39.827" v="20" actId="14100"/>
        <pc:sldMkLst>
          <pc:docMk/>
          <pc:sldMk cId="562304266" sldId="260"/>
        </pc:sldMkLst>
        <pc:spChg chg="mod">
          <ac:chgData name="Randel, Lauren" userId="S::randel.lauren@cusd80.com::2957bb82-06e4-4835-b8a2-284c8071e108" providerId="AD" clId="Web-{90317167-C50A-D8D7-1502-BC5D5A7EB42F}" dt="2025-01-09T21:48:38.713" v="3" actId="20577"/>
          <ac:spMkLst>
            <pc:docMk/>
            <pc:sldMk cId="562304266" sldId="260"/>
            <ac:spMk id="4" creationId="{CDD2E03D-0D1A-F79A-24E4-9C49344F985E}"/>
          </ac:spMkLst>
        </pc:spChg>
        <pc:spChg chg="mod">
          <ac:chgData name="Randel, Lauren" userId="S::randel.lauren@cusd80.com::2957bb82-06e4-4835-b8a2-284c8071e108" providerId="AD" clId="Web-{90317167-C50A-D8D7-1502-BC5D5A7EB42F}" dt="2025-01-09T21:48:27.446" v="1" actId="20577"/>
          <ac:spMkLst>
            <pc:docMk/>
            <pc:sldMk cId="562304266" sldId="260"/>
            <ac:spMk id="7" creationId="{939469D3-529B-9F04-1CD5-08E3E2631A19}"/>
          </ac:spMkLst>
        </pc:spChg>
      </pc:sldChg>
      <pc:sldChg chg="modSp">
        <pc:chgData name="Randel, Lauren" userId="S::randel.lauren@cusd80.com::2957bb82-06e4-4835-b8a2-284c8071e108" providerId="AD" clId="Web-{90317167-C50A-D8D7-1502-BC5D5A7EB42F}" dt="2025-01-09T21:52:17.206" v="36" actId="20577"/>
        <pc:sldMkLst>
          <pc:docMk/>
          <pc:sldMk cId="1461464240" sldId="267"/>
        </pc:sldMkLst>
        <pc:spChg chg="mod">
          <ac:chgData name="Randel, Lauren" userId="S::randel.lauren@cusd80.com::2957bb82-06e4-4835-b8a2-284c8071e108" providerId="AD" clId="Web-{90317167-C50A-D8D7-1502-BC5D5A7EB42F}" dt="2025-01-09T21:52:17.206" v="36" actId="20577"/>
          <ac:spMkLst>
            <pc:docMk/>
            <pc:sldMk cId="1461464240" sldId="267"/>
            <ac:spMk id="11" creationId="{57CEBC0A-A211-56D6-0E59-5402840F861E}"/>
          </ac:spMkLst>
        </pc:spChg>
      </pc:sldChg>
      <pc:sldChg chg="modSp">
        <pc:chgData name="Randel, Lauren" userId="S::randel.lauren@cusd80.com::2957bb82-06e4-4835-b8a2-284c8071e108" providerId="AD" clId="Web-{90317167-C50A-D8D7-1502-BC5D5A7EB42F}" dt="2025-01-09T21:52:04.393" v="34" actId="1076"/>
        <pc:sldMkLst>
          <pc:docMk/>
          <pc:sldMk cId="1846335942" sldId="271"/>
        </pc:sldMkLst>
        <pc:spChg chg="mod">
          <ac:chgData name="Randel, Lauren" userId="S::randel.lauren@cusd80.com::2957bb82-06e4-4835-b8a2-284c8071e108" providerId="AD" clId="Web-{90317167-C50A-D8D7-1502-BC5D5A7EB42F}" dt="2025-01-09T21:52:04.393" v="34" actId="1076"/>
          <ac:spMkLst>
            <pc:docMk/>
            <pc:sldMk cId="1846335942" sldId="271"/>
            <ac:spMk id="2" creationId="{465BBFB6-59B7-4868-40A9-777E6F2B7B36}"/>
          </ac:spMkLst>
        </pc:spChg>
      </pc:sldChg>
      <pc:sldChg chg="addSp modSp new">
        <pc:chgData name="Randel, Lauren" userId="S::randel.lauren@cusd80.com::2957bb82-06e4-4835-b8a2-284c8071e108" providerId="AD" clId="Web-{90317167-C50A-D8D7-1502-BC5D5A7EB42F}" dt="2025-01-09T21:54:34.445" v="45" actId="20577"/>
        <pc:sldMkLst>
          <pc:docMk/>
          <pc:sldMk cId="2584554413" sldId="273"/>
        </pc:sldMkLst>
      </pc:sldChg>
    </pc:docChg>
  </pc:docChgLst>
  <pc:docChgLst>
    <pc:chgData name="Grano, Juan" userId="e22f47e8-5ee4-46a6-b638-99a593049914" providerId="ADAL" clId="{F13FA6B7-24E7-4254-8815-7EA240D2F3B1}"/>
    <pc:docChg chg="undo custSel addSld modSld sldOrd">
      <pc:chgData name="Grano, Juan" userId="e22f47e8-5ee4-46a6-b638-99a593049914" providerId="ADAL" clId="{F13FA6B7-24E7-4254-8815-7EA240D2F3B1}" dt="2023-09-21T15:08:16.219" v="5863" actId="20577"/>
      <pc:docMkLst>
        <pc:docMk/>
      </pc:docMkLst>
      <pc:sldChg chg="modSp mod">
        <pc:chgData name="Grano, Juan" userId="e22f47e8-5ee4-46a6-b638-99a593049914" providerId="ADAL" clId="{F13FA6B7-24E7-4254-8815-7EA240D2F3B1}" dt="2023-09-21T15:08:16.219" v="5863" actId="20577"/>
        <pc:sldMkLst>
          <pc:docMk/>
          <pc:sldMk cId="4140549312" sldId="257"/>
        </pc:sldMkLst>
      </pc:sldChg>
      <pc:sldChg chg="modSp mod">
        <pc:chgData name="Grano, Juan" userId="e22f47e8-5ee4-46a6-b638-99a593049914" providerId="ADAL" clId="{F13FA6B7-24E7-4254-8815-7EA240D2F3B1}" dt="2023-09-20T19:53:32.903" v="44" actId="313"/>
        <pc:sldMkLst>
          <pc:docMk/>
          <pc:sldMk cId="1567356440" sldId="259"/>
        </pc:sldMkLst>
      </pc:sldChg>
      <pc:sldChg chg="modSp mod">
        <pc:chgData name="Grano, Juan" userId="e22f47e8-5ee4-46a6-b638-99a593049914" providerId="ADAL" clId="{F13FA6B7-24E7-4254-8815-7EA240D2F3B1}" dt="2023-09-20T22:42:41.578" v="5225" actId="20577"/>
        <pc:sldMkLst>
          <pc:docMk/>
          <pc:sldMk cId="562304266" sldId="260"/>
        </pc:sldMkLst>
      </pc:sldChg>
      <pc:sldChg chg="addSp modSp mod">
        <pc:chgData name="Grano, Juan" userId="e22f47e8-5ee4-46a6-b638-99a593049914" providerId="ADAL" clId="{F13FA6B7-24E7-4254-8815-7EA240D2F3B1}" dt="2023-09-20T22:42:50.306" v="5236" actId="20577"/>
        <pc:sldMkLst>
          <pc:docMk/>
          <pc:sldMk cId="1824635239" sldId="261"/>
        </pc:sldMkLst>
      </pc:sldChg>
      <pc:sldChg chg="addSp delSp modSp mod ord">
        <pc:chgData name="Grano, Juan" userId="e22f47e8-5ee4-46a6-b638-99a593049914" providerId="ADAL" clId="{F13FA6B7-24E7-4254-8815-7EA240D2F3B1}" dt="2023-09-20T22:47:21.384" v="5268" actId="1076"/>
        <pc:sldMkLst>
          <pc:docMk/>
          <pc:sldMk cId="3970240340" sldId="262"/>
        </pc:sldMkLst>
      </pc:sldChg>
      <pc:sldChg chg="addSp delSp modSp add mod">
        <pc:chgData name="Grano, Juan" userId="e22f47e8-5ee4-46a6-b638-99a593049914" providerId="ADAL" clId="{F13FA6B7-24E7-4254-8815-7EA240D2F3B1}" dt="2023-09-20T22:43:00.016" v="5249" actId="20577"/>
        <pc:sldMkLst>
          <pc:docMk/>
          <pc:sldMk cId="1619854124" sldId="263"/>
        </pc:sldMkLst>
      </pc:sldChg>
      <pc:sldChg chg="modSp add mod">
        <pc:chgData name="Grano, Juan" userId="e22f47e8-5ee4-46a6-b638-99a593049914" providerId="ADAL" clId="{F13FA6B7-24E7-4254-8815-7EA240D2F3B1}" dt="2023-09-20T21:33:02.764" v="2250" actId="20577"/>
        <pc:sldMkLst>
          <pc:docMk/>
          <pc:sldMk cId="3192087231" sldId="264"/>
        </pc:sldMkLst>
      </pc:sldChg>
      <pc:sldChg chg="addSp modSp add mod">
        <pc:chgData name="Grano, Juan" userId="e22f47e8-5ee4-46a6-b638-99a593049914" providerId="ADAL" clId="{F13FA6B7-24E7-4254-8815-7EA240D2F3B1}" dt="2023-09-20T21:44:27.776" v="2261" actId="1076"/>
        <pc:sldMkLst>
          <pc:docMk/>
          <pc:sldMk cId="2256838158" sldId="265"/>
        </pc:sldMkLst>
      </pc:sldChg>
      <pc:sldChg chg="addSp delSp modSp add mod">
        <pc:chgData name="Grano, Juan" userId="e22f47e8-5ee4-46a6-b638-99a593049914" providerId="ADAL" clId="{F13FA6B7-24E7-4254-8815-7EA240D2F3B1}" dt="2023-09-20T21:56:53.986" v="3424" actId="207"/>
        <pc:sldMkLst>
          <pc:docMk/>
          <pc:sldMk cId="2166942948" sldId="266"/>
        </pc:sldMkLst>
      </pc:sldChg>
      <pc:sldChg chg="addSp delSp modSp add mod">
        <pc:chgData name="Grano, Juan" userId="e22f47e8-5ee4-46a6-b638-99a593049914" providerId="ADAL" clId="{F13FA6B7-24E7-4254-8815-7EA240D2F3B1}" dt="2023-09-20T22:48:53.152" v="5408" actId="20577"/>
        <pc:sldMkLst>
          <pc:docMk/>
          <pc:sldMk cId="1461464240" sldId="267"/>
        </pc:sldMkLst>
      </pc:sldChg>
      <pc:sldChg chg="addSp delSp modSp add mod">
        <pc:chgData name="Grano, Juan" userId="e22f47e8-5ee4-46a6-b638-99a593049914" providerId="ADAL" clId="{F13FA6B7-24E7-4254-8815-7EA240D2F3B1}" dt="2023-09-20T23:33:36.790" v="5705" actId="1076"/>
        <pc:sldMkLst>
          <pc:docMk/>
          <pc:sldMk cId="2062485960" sldId="268"/>
        </pc:sldMkLst>
      </pc:sldChg>
      <pc:sldChg chg="addSp delSp modSp add mod">
        <pc:chgData name="Grano, Juan" userId="e22f47e8-5ee4-46a6-b638-99a593049914" providerId="ADAL" clId="{F13FA6B7-24E7-4254-8815-7EA240D2F3B1}" dt="2023-09-20T23:40:50.014" v="5860" actId="1076"/>
        <pc:sldMkLst>
          <pc:docMk/>
          <pc:sldMk cId="349126995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BA1E4-342B-4E4C-B6B5-8C24F4A4460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F897-10AE-47E4-8F4A-9EDF95A30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5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88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6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19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845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35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64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9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0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1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3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7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9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1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2">
                <a:tint val="97000"/>
                <a:hueMod val="92000"/>
                <a:satMod val="169000"/>
                <a:lumMod val="164000"/>
              </a:schemeClr>
            </a:gs>
            <a:gs pos="25000">
              <a:schemeClr val="bg2">
                <a:shade val="96000"/>
                <a:satMod val="120000"/>
                <a:lumMod val="9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340474-2CCA-439D-B2FE-037F25419BD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850BAC2-3A15-48BC-86DD-520512BF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34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grano.juan\OneDrive%20-%20Chandler%20Unified%20School%20District#80\Records Retention\CUSD Warehouse Tickets in Incident IQ.pdf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grano.juan@cusd.com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RANO.JUAN@CUSD80.COM" TargetMode="External"/><Relationship Id="rId2" Type="http://schemas.openxmlformats.org/officeDocument/2006/relationships/hyperlink" Target="mailto:CARY.ELOISE@CUSD80.COM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zlibrary.gov/arm/retention-schedule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A13A-A835-9CB1-EF89-850962492E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badi" panose="020B060402010402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RECORDS PROCESS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415986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4561845" y="247508"/>
            <a:ext cx="306831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badi" panose="020B0604020104020204" pitchFamily="34" charset="0"/>
              </a:rPr>
              <a:t>Archive Log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CEBC0A-A211-56D6-0E59-5402840F861E}"/>
              </a:ext>
            </a:extLst>
          </p:cNvPr>
          <p:cNvSpPr txBox="1"/>
          <p:nvPr/>
        </p:nvSpPr>
        <p:spPr>
          <a:xfrm>
            <a:off x="207948" y="1016949"/>
            <a:ext cx="117761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 Order #: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The W/O# is generated by Incident IQ. Your site admin will provide you with this number when the W/O is submitted.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Site or Dept: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Abbreviated School or Department Name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Box Number: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2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Current school year/site number/box number (24-202-1). Recommend the box number start over at the start of new school year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Records Series Title: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Submit the exact series title description found in the Retention Schedule Database.  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Schedule Number: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General Retention Schedule Number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Records Series Number: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Submit the exact series title number found in the Retention Schedule Database.  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Records Start Date: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Enter the earliest date of records you are requesting to destroy under the Records Start Date column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Records End Date: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Enter the latest date for the records you are requesting to destroy under the Records End Date column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Eligible to Destroy Date: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Enter the date the records were eligible for destruction</a:t>
            </a:r>
          </a:p>
          <a:p>
            <a:pPr marL="285750" marR="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226820" algn="l"/>
              </a:tabLst>
            </a:pPr>
            <a:r>
              <a:rPr lang="en-US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Comment: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Contents of boxes</a:t>
            </a:r>
          </a:p>
        </p:txBody>
      </p:sp>
    </p:spTree>
    <p:extLst>
      <p:ext uri="{BB962C8B-B14F-4D97-AF65-F5344CB8AC3E}">
        <p14:creationId xmlns:p14="http://schemas.microsoft.com/office/powerpoint/2010/main" val="161985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2629163-2806-142B-4318-4C17D3034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5BBFB6-59B7-4868-40A9-777E6F2B7B36}"/>
              </a:ext>
            </a:extLst>
          </p:cNvPr>
          <p:cNvSpPr txBox="1"/>
          <p:nvPr/>
        </p:nvSpPr>
        <p:spPr>
          <a:xfrm>
            <a:off x="3597288" y="181847"/>
            <a:ext cx="5171043" cy="15388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4000" dirty="0">
                <a:latin typeface="Abadi"/>
              </a:rPr>
              <a:t>Updated Archive Log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0B4312-6DC4-666F-0A4B-3099FCCC8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" y="1095526"/>
            <a:ext cx="11416145" cy="1950064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94C271-E759-0512-F91A-E428413D5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970338"/>
              </p:ext>
            </p:extLst>
          </p:nvPr>
        </p:nvGraphicFramePr>
        <p:xfrm>
          <a:off x="473384" y="4292124"/>
          <a:ext cx="11416145" cy="1749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631">
                  <a:extLst>
                    <a:ext uri="{9D8B030D-6E8A-4147-A177-3AD203B41FA5}">
                      <a16:colId xmlns:a16="http://schemas.microsoft.com/office/drawing/2014/main" val="2873985417"/>
                    </a:ext>
                  </a:extLst>
                </a:gridCol>
                <a:gridCol w="1669394">
                  <a:extLst>
                    <a:ext uri="{9D8B030D-6E8A-4147-A177-3AD203B41FA5}">
                      <a16:colId xmlns:a16="http://schemas.microsoft.com/office/drawing/2014/main" val="3531196521"/>
                    </a:ext>
                  </a:extLst>
                </a:gridCol>
                <a:gridCol w="1078458">
                  <a:extLst>
                    <a:ext uri="{9D8B030D-6E8A-4147-A177-3AD203B41FA5}">
                      <a16:colId xmlns:a16="http://schemas.microsoft.com/office/drawing/2014/main" val="3765728007"/>
                    </a:ext>
                  </a:extLst>
                </a:gridCol>
                <a:gridCol w="1329606">
                  <a:extLst>
                    <a:ext uri="{9D8B030D-6E8A-4147-A177-3AD203B41FA5}">
                      <a16:colId xmlns:a16="http://schemas.microsoft.com/office/drawing/2014/main" val="1437894434"/>
                    </a:ext>
                  </a:extLst>
                </a:gridCol>
                <a:gridCol w="831004">
                  <a:extLst>
                    <a:ext uri="{9D8B030D-6E8A-4147-A177-3AD203B41FA5}">
                      <a16:colId xmlns:a16="http://schemas.microsoft.com/office/drawing/2014/main" val="3221287100"/>
                    </a:ext>
                  </a:extLst>
                </a:gridCol>
                <a:gridCol w="875324">
                  <a:extLst>
                    <a:ext uri="{9D8B030D-6E8A-4147-A177-3AD203B41FA5}">
                      <a16:colId xmlns:a16="http://schemas.microsoft.com/office/drawing/2014/main" val="3824577511"/>
                    </a:ext>
                  </a:extLst>
                </a:gridCol>
                <a:gridCol w="1078458">
                  <a:extLst>
                    <a:ext uri="{9D8B030D-6E8A-4147-A177-3AD203B41FA5}">
                      <a16:colId xmlns:a16="http://schemas.microsoft.com/office/drawing/2014/main" val="2563407060"/>
                    </a:ext>
                  </a:extLst>
                </a:gridCol>
                <a:gridCol w="963965">
                  <a:extLst>
                    <a:ext uri="{9D8B030D-6E8A-4147-A177-3AD203B41FA5}">
                      <a16:colId xmlns:a16="http://schemas.microsoft.com/office/drawing/2014/main" val="2826413564"/>
                    </a:ext>
                  </a:extLst>
                </a:gridCol>
                <a:gridCol w="1048911">
                  <a:extLst>
                    <a:ext uri="{9D8B030D-6E8A-4147-A177-3AD203B41FA5}">
                      <a16:colId xmlns:a16="http://schemas.microsoft.com/office/drawing/2014/main" val="2164684398"/>
                    </a:ext>
                  </a:extLst>
                </a:gridCol>
                <a:gridCol w="1669394">
                  <a:extLst>
                    <a:ext uri="{9D8B030D-6E8A-4147-A177-3AD203B41FA5}">
                      <a16:colId xmlns:a16="http://schemas.microsoft.com/office/drawing/2014/main" val="1413777096"/>
                    </a:ext>
                  </a:extLst>
                </a:gridCol>
              </a:tblGrid>
              <a:tr h="430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WO #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SITE NAME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BOX NUMBER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RECORDS SERIES TITLE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SCHEDULE NUMBER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RECORDS SERIES NUMBER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RECORDS START DATE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RECORDS END DATE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ELIGIBLE TO DESTROY DATE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COMMENT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 anchor="b"/>
                </a:tc>
                <a:extLst>
                  <a:ext uri="{0D108BD9-81ED-4DB2-BD59-A6C34878D82A}">
                    <a16:rowId xmlns:a16="http://schemas.microsoft.com/office/drawing/2014/main" val="3738539065"/>
                  </a:ext>
                </a:extLst>
              </a:tr>
              <a:tr h="263852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PERM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CHS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24-202-1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RECORDS: PEMANENT</a:t>
                      </a: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GS-1074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21194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07/1/2023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6/30/2024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PERMANENT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extLst>
                  <a:ext uri="{0D108BD9-81ED-4DB2-BD59-A6C34878D82A}">
                    <a16:rowId xmlns:a16="http://schemas.microsoft.com/office/drawing/2014/main" val="3495471995"/>
                  </a:ext>
                </a:extLst>
              </a:tr>
              <a:tr h="263852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PERM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CHS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24-202-2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RECORDS: PEMANENT</a:t>
                      </a:r>
                    </a:p>
                    <a:p>
                      <a:pPr algn="l" fontAlgn="t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GS-1074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21175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7/1/2023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6/30/2024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2026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extLst>
                  <a:ext uri="{0D108BD9-81ED-4DB2-BD59-A6C34878D82A}">
                    <a16:rowId xmlns:a16="http://schemas.microsoft.com/office/drawing/2014/main" val="4009866374"/>
                  </a:ext>
                </a:extLst>
              </a:tr>
              <a:tr h="263852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2026H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CHS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24-202-5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STUDENT WITHRAWAL NOTICES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GS-1074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21175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7/1/2023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6/30/2024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2028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extLst>
                  <a:ext uri="{0D108BD9-81ED-4DB2-BD59-A6C34878D82A}">
                    <a16:rowId xmlns:a16="http://schemas.microsoft.com/office/drawing/2014/main" val="2037496459"/>
                  </a:ext>
                </a:extLst>
              </a:tr>
              <a:tr h="263852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2027D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CHS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24-202-3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RECORDS: ACTIVITIES</a:t>
                      </a: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GS-1074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21175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7/1/2023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6/30/2024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2028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extLst>
                  <a:ext uri="{0D108BD9-81ED-4DB2-BD59-A6C34878D82A}">
                    <a16:rowId xmlns:a16="http://schemas.microsoft.com/office/drawing/2014/main" val="1313021465"/>
                  </a:ext>
                </a:extLst>
              </a:tr>
              <a:tr h="263852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2027D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CHS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24-202-4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RECORDS: ACTIVITIES</a:t>
                      </a:r>
                    </a:p>
                    <a:p>
                      <a:pPr algn="l" fontAlgn="t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GS-1074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21175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7/1/2023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6/30/2024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2028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91" marR="8291" marT="8291" marB="0"/>
                </a:tc>
                <a:extLst>
                  <a:ext uri="{0D108BD9-81ED-4DB2-BD59-A6C34878D82A}">
                    <a16:rowId xmlns:a16="http://schemas.microsoft.com/office/drawing/2014/main" val="33642199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1CCA6B-0D3F-0C67-FB6A-E0C1EE83B15C}"/>
              </a:ext>
            </a:extLst>
          </p:cNvPr>
          <p:cNvSpPr txBox="1"/>
          <p:nvPr/>
        </p:nvSpPr>
        <p:spPr>
          <a:xfrm>
            <a:off x="2827232" y="3206810"/>
            <a:ext cx="6708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Processed Archive Log </a:t>
            </a:r>
          </a:p>
        </p:txBody>
      </p:sp>
    </p:spTree>
    <p:extLst>
      <p:ext uri="{BB962C8B-B14F-4D97-AF65-F5344CB8AC3E}">
        <p14:creationId xmlns:p14="http://schemas.microsoft.com/office/powerpoint/2010/main" val="1846335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badi" panose="020B0604020104020204" pitchFamily="34" charset="0"/>
              </a:rPr>
              <a:t>Request to Pickup files and Archive Log Submission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CEBC0A-A211-56D6-0E59-5402840F861E}"/>
              </a:ext>
            </a:extLst>
          </p:cNvPr>
          <p:cNvSpPr txBox="1"/>
          <p:nvPr/>
        </p:nvSpPr>
        <p:spPr>
          <a:xfrm>
            <a:off x="497524" y="1934600"/>
            <a:ext cx="10946167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badi"/>
              </a:rPr>
              <a:t>After your archive log has been updated, submit a work order in Incident IQ. A link on How to Submit a Work Order Ticket for Records, Archives and Permanent Records has been added to the records retention webpage. Or you can find the link here</a:t>
            </a:r>
            <a:r>
              <a:rPr lang="en-US" b="1" dirty="0">
                <a:solidFill>
                  <a:srgbClr val="FF0000"/>
                </a:solidFill>
                <a:latin typeface="Abadi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Abadi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(CUSD Warehouse Tickets In Incident IQ)</a:t>
            </a:r>
            <a:r>
              <a:rPr lang="en-US" b="1" dirty="0">
                <a:solidFill>
                  <a:schemeClr val="tx2"/>
                </a:solidFill>
                <a:latin typeface="Abadi"/>
              </a:rPr>
              <a:t> </a:t>
            </a:r>
            <a:r>
              <a:rPr lang="en-US" b="1" dirty="0">
                <a:latin typeface="Abadi"/>
              </a:rPr>
              <a:t>for step-by-step instructions.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Abadi" panose="020B0604020104020204" pitchFamily="34" charset="0"/>
            </a:endParaRPr>
          </a:p>
          <a:p>
            <a:endParaRPr lang="en-US" b="1" dirty="0"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badi" panose="020B0604020104020204" pitchFamily="34" charset="0"/>
              </a:rPr>
              <a:t>Once the work order is received, the warehouse team will schedule a pickup.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Abadi" panose="020B0604020104020204" pitchFamily="34" charset="0"/>
            </a:endParaRPr>
          </a:p>
          <a:p>
            <a:endParaRPr lang="en-US" b="1" dirty="0"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badi" panose="020B0604020104020204" pitchFamily="34" charset="0"/>
              </a:rPr>
              <a:t>Ensure your archive log is fully completed and attached before submitting the work order</a:t>
            </a:r>
          </a:p>
          <a:p>
            <a:r>
              <a:rPr lang="en-US" b="1" dirty="0">
                <a:latin typeface="Abadi" panose="020B0604020104020204" pitchFamily="34" charset="0"/>
              </a:rPr>
              <a:t> 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64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Record Retention Labels</a:t>
            </a:r>
          </a:p>
          <a:p>
            <a:pPr algn="ctr"/>
            <a:r>
              <a:rPr lang="en-US" sz="4000" dirty="0">
                <a:latin typeface="Abadi" panose="020B0604020104020204" pitchFamily="34" charset="0"/>
              </a:rPr>
              <a:t>Student Records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148171" y="111376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447D3F-2AFF-2F53-6AA1-A0A6C8330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54" y="2241133"/>
            <a:ext cx="5930528" cy="3429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B7FFE4-37FE-387B-631A-29EC641EA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41133"/>
            <a:ext cx="593052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838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09ADCB-7398-9A5A-0517-F7734C451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19" y="1600200"/>
            <a:ext cx="5784242" cy="3657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5F0ECC-C9F6-37DB-7487-CB9B4C58C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00200"/>
            <a:ext cx="5924281" cy="3657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3F4418-0FF0-9741-518D-D4FF9D8DAEF0}"/>
              </a:ext>
            </a:extLst>
          </p:cNvPr>
          <p:cNvSpPr txBox="1"/>
          <p:nvPr/>
        </p:nvSpPr>
        <p:spPr>
          <a:xfrm>
            <a:off x="896939" y="233487"/>
            <a:ext cx="1014689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Record Retention Labels</a:t>
            </a:r>
          </a:p>
          <a:p>
            <a:pPr algn="ctr"/>
            <a:r>
              <a:rPr lang="en-US" sz="4000" dirty="0">
                <a:latin typeface="Abadi" panose="020B0604020104020204" pitchFamily="34" charset="0"/>
              </a:rPr>
              <a:t>Non-Student Records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31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Record Retention Labels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123544" y="889843"/>
            <a:ext cx="998222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This section includes Record Retention Label templates used to label permanent </a:t>
            </a:r>
          </a:p>
          <a:p>
            <a:r>
              <a:rPr lang="en-US" b="1" dirty="0"/>
              <a:t>     and retention period records.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Please attach labels to the short side of the box. Archive boxes are required to have </a:t>
            </a:r>
          </a:p>
          <a:p>
            <a:r>
              <a:rPr lang="en-US" b="1" dirty="0"/>
              <a:t>    2 labels per box. Front and back.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Use the label template that coincides with the retention period assigned to the record</a:t>
            </a:r>
          </a:p>
          <a:p>
            <a:r>
              <a:rPr lang="en-US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Permanent records use orange labels (2 labels per sheet)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Retention period records use yellow labels (2 labels per sheet)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Both colored labels are available at the warehouse at no cost.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To request labels, send an email to Juan Grano at </a:t>
            </a:r>
            <a:r>
              <a:rPr lang="en-US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grano.juan@cusd.com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8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Requesting Records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148171" y="111376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0A8E46-AFB0-21A8-BE51-F548A54906A6}"/>
              </a:ext>
            </a:extLst>
          </p:cNvPr>
          <p:cNvSpPr txBox="1"/>
          <p:nvPr/>
        </p:nvSpPr>
        <p:spPr>
          <a:xfrm>
            <a:off x="614590" y="1207768"/>
            <a:ext cx="1105783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requesting records, contact Eloise Cary at </a:t>
            </a:r>
            <a:r>
              <a:rPr lang="en-US" dirty="0">
                <a:latin typeface="Abadi" panose="020B06040201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CARY.ELOISE@CUSD80.COM</a:t>
            </a:r>
            <a:r>
              <a:rPr lang="en-US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en-US" dirty="0"/>
              <a:t>and</a:t>
            </a:r>
            <a:r>
              <a:rPr lang="en-US" b="1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en-US" dirty="0"/>
              <a:t>Juan Grano at</a:t>
            </a:r>
          </a:p>
          <a:p>
            <a:r>
              <a:rPr lang="en-US" u="sng" dirty="0">
                <a:latin typeface="Abadi" panose="020B06040201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GRANO.JUAN@CUSD80.COM</a:t>
            </a:r>
            <a:endParaRPr lang="en-US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endParaRPr lang="en-US" b="1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" panose="020B0604020104020204" pitchFamily="34" charset="0"/>
              </a:rPr>
              <a:t>Include Student Name, Birth year, Grad Year, box number and specific file (Perm or Non-perm)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" panose="020B0604020104020204" pitchFamily="34" charset="0"/>
              </a:rPr>
              <a:t>All other records, include Site Name, Department and Box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" panose="020B0604020104020204" pitchFamily="34" charset="0"/>
              </a:rPr>
              <a:t>Lead times for records are 3 to 5 business days (includes inter-office mail lead time)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" panose="020B0604020104020204" pitchFamily="34" charset="0"/>
              </a:rPr>
              <a:t>Large audits records request can be a 2-week lead time.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" panose="020B0604020104020204" pitchFamily="34" charset="0"/>
              </a:rPr>
              <a:t>Records request at the warehouse are by appointment only. Warehouse needs to have the appropriate</a:t>
            </a:r>
          </a:p>
          <a:p>
            <a:r>
              <a:rPr lang="en-US" dirty="0">
                <a:latin typeface="Abadi" panose="020B0604020104020204" pitchFamily="34" charset="0"/>
              </a:rPr>
              <a:t>    staff to help.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badi" panose="020B0604020104020204" pitchFamily="34" charset="0"/>
              </a:rPr>
              <a:t>Warehouse request that all visitors wear proper shoes when helping with locating files. Tennis shoes </a:t>
            </a:r>
          </a:p>
          <a:p>
            <a:r>
              <a:rPr lang="en-US" dirty="0">
                <a:latin typeface="Abadi" panose="020B0604020104020204" pitchFamily="34" charset="0"/>
              </a:rPr>
              <a:t>    or closed toe shoes.</a:t>
            </a:r>
          </a:p>
          <a:p>
            <a:endParaRPr lang="en-US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42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20027" y="990653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Questions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148171" y="111376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83B3C8-4938-0240-B523-0D53668BE71C}"/>
              </a:ext>
            </a:extLst>
          </p:cNvPr>
          <p:cNvSpPr txBox="1"/>
          <p:nvPr/>
        </p:nvSpPr>
        <p:spPr>
          <a:xfrm>
            <a:off x="2324457" y="2484624"/>
            <a:ext cx="77653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Please email questions to </a:t>
            </a:r>
          </a:p>
          <a:p>
            <a:pPr algn="ctr"/>
            <a:r>
              <a:rPr lang="en-US" sz="4000" dirty="0"/>
              <a:t>Juan Grano and Eloise Cary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126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1022555" y="1344441"/>
            <a:ext cx="101468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latin typeface="Abadi" panose="020B0604020104020204" pitchFamily="34" charset="0"/>
              </a:rPr>
              <a:t>Consistent records process and procedure</a:t>
            </a:r>
          </a:p>
          <a:p>
            <a:endParaRPr lang="en-US" sz="2400" b="1" dirty="0">
              <a:latin typeface="Abadi" panose="020B06040201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latin typeface="Abadi" panose="020B0604020104020204" pitchFamily="34" charset="0"/>
              </a:rPr>
              <a:t>Facilitating storage of permanent records and archives between sites and warehouse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latin typeface="Abadi" panose="020B06040201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latin typeface="Abadi" panose="020B0604020104020204" pitchFamily="34" charset="0"/>
              </a:rPr>
              <a:t>Maintaining a records database for easier request to locate records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latin typeface="Abadi" panose="020B06040201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latin typeface="Abadi" panose="020B0604020104020204" pitchFamily="34" charset="0"/>
              </a:rPr>
              <a:t>Uniformed Box Number Sequence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latin typeface="Abadi" panose="020B06040201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latin typeface="Abadi" panose="020B0604020104020204" pitchFamily="34" charset="0"/>
              </a:rPr>
              <a:t>Updated Archive Log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latin typeface="Abadi" panose="020B06040201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latin typeface="Abadi" panose="020B0604020104020204" pitchFamily="34" charset="0"/>
              </a:rPr>
              <a:t>Inconsistencies found during the State Records Audit </a:t>
            </a:r>
          </a:p>
          <a:p>
            <a:r>
              <a:rPr lang="en-US" b="1" dirty="0">
                <a:latin typeface="Abadi" panose="020B0604020104020204" pitchFamily="34" charset="0"/>
              </a:rPr>
              <a:t> 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2F0A03-1258-B531-EF2D-02A0B189B2E6}"/>
              </a:ext>
            </a:extLst>
          </p:cNvPr>
          <p:cNvSpPr txBox="1"/>
          <p:nvPr/>
        </p:nvSpPr>
        <p:spPr>
          <a:xfrm>
            <a:off x="2972512" y="213645"/>
            <a:ext cx="6246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414054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Where to find archive information 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703914" y="930997"/>
            <a:ext cx="9198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Our warehouse website on CUSD80.com has information and links directed to </a:t>
            </a:r>
          </a:p>
          <a:p>
            <a:r>
              <a:rPr lang="en-US" b="1" dirty="0"/>
              <a:t>AZ State Library, Archives &amp; Public Records Retention Schedules website.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706509-80DB-EEBA-95F0-5FB84995FE3D}"/>
              </a:ext>
            </a:extLst>
          </p:cNvPr>
          <p:cNvSpPr txBox="1"/>
          <p:nvPr/>
        </p:nvSpPr>
        <p:spPr>
          <a:xfrm>
            <a:off x="1703914" y="1726286"/>
            <a:ext cx="9254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 to CUSD80.com. There you will find a Departments tab. In departments </a:t>
            </a:r>
          </a:p>
          <a:p>
            <a:r>
              <a:rPr lang="en-US" b="1" dirty="0"/>
              <a:t>Directory, click the Warehouse Link. This will take you to our Warehouse webpage.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6B1BFA-B140-2379-5EAD-59C67A18D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914" y="2451512"/>
            <a:ext cx="9107171" cy="4067743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CB4FA71-3BE9-C3DE-4ED8-7063F8837DA7}"/>
              </a:ext>
            </a:extLst>
          </p:cNvPr>
          <p:cNvCxnSpPr>
            <a:cxnSpLocks/>
          </p:cNvCxnSpPr>
          <p:nvPr/>
        </p:nvCxnSpPr>
        <p:spPr>
          <a:xfrm flipH="1">
            <a:off x="8785077" y="2551837"/>
            <a:ext cx="580596" cy="616069"/>
          </a:xfrm>
          <a:prstGeom prst="straightConnector1">
            <a:avLst/>
          </a:prstGeom>
          <a:ln w="142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99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87E4AE-C84A-717E-C43E-05EE77B79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895" y="111095"/>
            <a:ext cx="5414210" cy="659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0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Where to find archive information 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148171" y="1113764"/>
            <a:ext cx="100912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Clicking the Record Retention button will take you to the Student Records Retention page</a:t>
            </a:r>
          </a:p>
          <a:p>
            <a:r>
              <a:rPr lang="en-US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https://azlibrary.gov/arm/retention-schedules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b="1" dirty="0"/>
          </a:p>
          <a:p>
            <a:r>
              <a:rPr lang="en-US" b="1" dirty="0"/>
              <a:t>Here you will find important information on permanent records, archiving and updated</a:t>
            </a:r>
          </a:p>
          <a:p>
            <a:r>
              <a:rPr lang="en-US" b="1" dirty="0"/>
              <a:t> links on “How to organize PI Folders for Elementary and Secondary Ed”.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D5230A-37AC-6966-C16B-61874D6F85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171" y="3154834"/>
            <a:ext cx="9497750" cy="362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35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What To Archive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2508538" y="1002928"/>
            <a:ext cx="69236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Refer to the following links found on the Student Records Retention</a:t>
            </a:r>
            <a:r>
              <a:rPr lang="en-US" b="1" dirty="0"/>
              <a:t>.</a:t>
            </a:r>
          </a:p>
          <a:p>
            <a:pPr algn="ctr"/>
            <a:endParaRPr lang="en-US" b="1" dirty="0"/>
          </a:p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6AECCA-ABBB-D872-6C29-784CECF48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045" y="1464593"/>
            <a:ext cx="9735909" cy="3953427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415C5D6E-C714-ACCF-CE5E-01EF1D61C77C}"/>
              </a:ext>
            </a:extLst>
          </p:cNvPr>
          <p:cNvSpPr/>
          <p:nvPr/>
        </p:nvSpPr>
        <p:spPr>
          <a:xfrm>
            <a:off x="469650" y="3369045"/>
            <a:ext cx="854578" cy="34669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27CE31A-2FAE-14AB-AD6B-73A30BC091F4}"/>
              </a:ext>
            </a:extLst>
          </p:cNvPr>
          <p:cNvSpPr/>
          <p:nvPr/>
        </p:nvSpPr>
        <p:spPr>
          <a:xfrm>
            <a:off x="469649" y="3938187"/>
            <a:ext cx="854579" cy="34669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FB166B-47F9-396F-D626-DF9AC5F7C8C7}"/>
              </a:ext>
            </a:extLst>
          </p:cNvPr>
          <p:cNvSpPr txBox="1"/>
          <p:nvPr/>
        </p:nvSpPr>
        <p:spPr>
          <a:xfrm>
            <a:off x="2973990" y="5483031"/>
            <a:ext cx="705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For questions regarding how to organize student files please contact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DE2F7E-6BB6-A4BF-2485-AC8644593E30}"/>
              </a:ext>
            </a:extLst>
          </p:cNvPr>
          <p:cNvSpPr txBox="1"/>
          <p:nvPr/>
        </p:nvSpPr>
        <p:spPr>
          <a:xfrm>
            <a:off x="3193661" y="5917374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Autumn Sample </a:t>
            </a:r>
            <a:r>
              <a:rPr lang="en-US" b="1" dirty="0"/>
              <a:t>X.7612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BB4C2A-47C6-919B-AE33-0F973762FDD7}"/>
              </a:ext>
            </a:extLst>
          </p:cNvPr>
          <p:cNvSpPr txBox="1"/>
          <p:nvPr/>
        </p:nvSpPr>
        <p:spPr>
          <a:xfrm>
            <a:off x="6337231" y="5917374"/>
            <a:ext cx="25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Joanna Athey </a:t>
            </a:r>
            <a:r>
              <a:rPr lang="en-US" b="1" dirty="0"/>
              <a:t>X.7667</a:t>
            </a:r>
          </a:p>
        </p:txBody>
      </p:sp>
    </p:spTree>
    <p:extLst>
      <p:ext uri="{BB962C8B-B14F-4D97-AF65-F5344CB8AC3E}">
        <p14:creationId xmlns:p14="http://schemas.microsoft.com/office/powerpoint/2010/main" val="3970240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What To Archive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5DBC56-221C-ECC1-E04B-1259ABBEC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010" y="1951030"/>
            <a:ext cx="8950367" cy="4432400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415C5D6E-C714-ACCF-CE5E-01EF1D61C77C}"/>
              </a:ext>
            </a:extLst>
          </p:cNvPr>
          <p:cNvSpPr/>
          <p:nvPr/>
        </p:nvSpPr>
        <p:spPr>
          <a:xfrm>
            <a:off x="896939" y="2617164"/>
            <a:ext cx="854578" cy="34669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27CE31A-2FAE-14AB-AD6B-73A30BC091F4}"/>
              </a:ext>
            </a:extLst>
          </p:cNvPr>
          <p:cNvSpPr/>
          <p:nvPr/>
        </p:nvSpPr>
        <p:spPr>
          <a:xfrm>
            <a:off x="801044" y="4387926"/>
            <a:ext cx="854579" cy="34669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58D2F6-0EB5-E45C-F978-33BD0A2C769F}"/>
              </a:ext>
            </a:extLst>
          </p:cNvPr>
          <p:cNvSpPr txBox="1"/>
          <p:nvPr/>
        </p:nvSpPr>
        <p:spPr>
          <a:xfrm>
            <a:off x="1586010" y="929456"/>
            <a:ext cx="9709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student records retention page includes information on what personal information </a:t>
            </a:r>
          </a:p>
          <a:p>
            <a:r>
              <a:rPr lang="en-US" dirty="0"/>
              <a:t>files should contain when creating the permanent file. </a:t>
            </a:r>
          </a:p>
        </p:txBody>
      </p:sp>
    </p:spTree>
    <p:extLst>
      <p:ext uri="{BB962C8B-B14F-4D97-AF65-F5344CB8AC3E}">
        <p14:creationId xmlns:p14="http://schemas.microsoft.com/office/powerpoint/2010/main" val="206248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Archive Log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2E03D-0D1A-F79A-24E4-9C49344F985E}"/>
              </a:ext>
            </a:extLst>
          </p:cNvPr>
          <p:cNvSpPr txBox="1"/>
          <p:nvPr/>
        </p:nvSpPr>
        <p:spPr>
          <a:xfrm>
            <a:off x="1148171" y="1113764"/>
            <a:ext cx="10669909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b="1" dirty="0"/>
              <a:t>An updated archive log is now active. During this last reporting period, it was found that the </a:t>
            </a:r>
          </a:p>
          <a:p>
            <a:r>
              <a:rPr lang="en-US" b="1" dirty="0"/>
              <a:t>previous archive log was an older version that did not coincide with the Certificate of Records </a:t>
            </a:r>
          </a:p>
          <a:p>
            <a:r>
              <a:rPr lang="en-US" b="1" dirty="0"/>
              <a:t>Destruction form.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A187FF-2687-B7EE-6454-CF6D087A8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730" y="2652647"/>
            <a:ext cx="8878539" cy="21910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0870B1-0FC6-2CC9-1472-8236501B7F1C}"/>
              </a:ext>
            </a:extLst>
          </p:cNvPr>
          <p:cNvSpPr txBox="1"/>
          <p:nvPr/>
        </p:nvSpPr>
        <p:spPr>
          <a:xfrm>
            <a:off x="4267727" y="2052483"/>
            <a:ext cx="3174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badi" panose="020B0604020104020204" pitchFamily="34" charset="0"/>
              </a:rPr>
              <a:t>Old Version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9469D3-529B-9F04-1CD5-08E3E2631A19}"/>
              </a:ext>
            </a:extLst>
          </p:cNvPr>
          <p:cNvSpPr txBox="1"/>
          <p:nvPr/>
        </p:nvSpPr>
        <p:spPr>
          <a:xfrm>
            <a:off x="1148171" y="5292436"/>
            <a:ext cx="10703571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b="1" dirty="0"/>
              <a:t>The old version also caused duplicate box numbers, that created inefficiencies when locating</a:t>
            </a:r>
          </a:p>
          <a:p>
            <a:r>
              <a:rPr lang="en-US" b="1" dirty="0"/>
              <a:t>records requests. </a:t>
            </a: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E39B760E-225F-9C54-CAEA-B7A399D4FE7A}"/>
              </a:ext>
            </a:extLst>
          </p:cNvPr>
          <p:cNvSpPr/>
          <p:nvPr/>
        </p:nvSpPr>
        <p:spPr>
          <a:xfrm>
            <a:off x="3688656" y="307649"/>
            <a:ext cx="4563455" cy="6229883"/>
          </a:xfrm>
          <a:prstGeom prst="mathMultiply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0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4E1CFE-849A-52CB-F11B-348A95DCCC20}"/>
              </a:ext>
            </a:extLst>
          </p:cNvPr>
          <p:cNvSpPr txBox="1"/>
          <p:nvPr/>
        </p:nvSpPr>
        <p:spPr>
          <a:xfrm>
            <a:off x="896939" y="233487"/>
            <a:ext cx="10146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Archive Log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>
              <a:latin typeface="Abadi" panose="020B0604020104020204" pitchFamily="34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32708-CE21-8BAF-A3A7-C17B11EBA464}"/>
              </a:ext>
            </a:extLst>
          </p:cNvPr>
          <p:cNvSpPr txBox="1"/>
          <p:nvPr/>
        </p:nvSpPr>
        <p:spPr>
          <a:xfrm>
            <a:off x="4023575" y="2065732"/>
            <a:ext cx="3409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badi" panose="020B0604020104020204" pitchFamily="34" charset="0"/>
              </a:rPr>
              <a:t>Updated Archive Log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51BA85-6A40-A73F-3A5E-DE78E7CA8412}"/>
              </a:ext>
            </a:extLst>
          </p:cNvPr>
          <p:cNvSpPr txBox="1"/>
          <p:nvPr/>
        </p:nvSpPr>
        <p:spPr>
          <a:xfrm>
            <a:off x="2621069" y="947792"/>
            <a:ext cx="669862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badi" panose="020B0604020104020204" pitchFamily="34" charset="0"/>
              </a:rPr>
              <a:t>The update version will allow us to be more efficient when locating records requests and state reporting for destruction of records.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C50E2B-FA92-44B4-52D7-687D417B1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43" y="3699639"/>
            <a:ext cx="11416145" cy="1950064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C4636759-13F8-3AB4-0AAB-0C52124119AC}"/>
              </a:ext>
            </a:extLst>
          </p:cNvPr>
          <p:cNvSpPr/>
          <p:nvPr/>
        </p:nvSpPr>
        <p:spPr>
          <a:xfrm rot="7310882">
            <a:off x="7402891" y="3420179"/>
            <a:ext cx="591019" cy="256603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A5522137-1053-1B28-520B-654AAEEC2BB9}"/>
              </a:ext>
            </a:extLst>
          </p:cNvPr>
          <p:cNvSpPr/>
          <p:nvPr/>
        </p:nvSpPr>
        <p:spPr>
          <a:xfrm rot="7310882">
            <a:off x="8180803" y="3436485"/>
            <a:ext cx="591019" cy="256603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3C5773-348F-71CF-C326-34328DE63C52}"/>
              </a:ext>
            </a:extLst>
          </p:cNvPr>
          <p:cNvSpPr txBox="1"/>
          <p:nvPr/>
        </p:nvSpPr>
        <p:spPr>
          <a:xfrm>
            <a:off x="1116466" y="2646881"/>
            <a:ext cx="1014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updated log now includes a records start date column and records end date column. The shred year is now called eligible to destroy date.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A064C97-6A2A-B7A2-C060-C3C621E2F579}"/>
              </a:ext>
            </a:extLst>
          </p:cNvPr>
          <p:cNvSpPr/>
          <p:nvPr/>
        </p:nvSpPr>
        <p:spPr>
          <a:xfrm rot="7310882">
            <a:off x="9126039" y="3414571"/>
            <a:ext cx="591019" cy="256603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2463523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924</TotalTime>
  <Words>969</Words>
  <Application>Microsoft Office PowerPoint</Application>
  <PresentationFormat>Widescreen</PresentationFormat>
  <Paragraphs>182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Abadi</vt:lpstr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Slice</vt:lpstr>
      <vt:lpstr>RECORDS PROCESS AND PROCEDURES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RECORDS PROCESS AND PROCEDURES</dc:title>
  <dc:creator>Grano, Juan</dc:creator>
  <cp:lastModifiedBy>Grano, Juan</cp:lastModifiedBy>
  <cp:revision>23</cp:revision>
  <dcterms:created xsi:type="dcterms:W3CDTF">2023-09-19T23:07:06Z</dcterms:created>
  <dcterms:modified xsi:type="dcterms:W3CDTF">2025-01-14T19:41:53Z</dcterms:modified>
</cp:coreProperties>
</file>